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Light" charset="1" panose="00000400000000000000"/>
      <p:regular r:id="rId21"/>
    </p:embeddedFont>
    <p:embeddedFont>
      <p:font typeface="Computer Says No" charset="1" panose="00000400000000000000"/>
      <p:regular r:id="rId22"/>
    </p:embeddedFont>
    <p:embeddedFont>
      <p:font typeface="Ara Hamah Alfidaa" charset="1" panose="00000500000000000000"/>
      <p:regular r:id="rId23"/>
    </p:embeddedFont>
    <p:embeddedFont>
      <p:font typeface="TT Chocolates" charset="1" panose="02000503020000020003"/>
      <p:regular r:id="rId24"/>
    </p:embeddedFont>
    <p:embeddedFont>
      <p:font typeface="Telegraf Bold" charset="1" panose="00000800000000000000"/>
      <p:regular r:id="rId25"/>
    </p:embeddedFont>
    <p:embeddedFont>
      <p:font typeface="Telegraf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0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.png" Type="http://schemas.openxmlformats.org/officeDocument/2006/relationships/image"/><Relationship Id="rId4" Target="../media/image16.png" Type="http://schemas.openxmlformats.org/officeDocument/2006/relationships/image"/><Relationship Id="rId5" Target="../media/image5.png" Type="http://schemas.openxmlformats.org/officeDocument/2006/relationships/image"/><Relationship Id="rId6" Target="../media/image4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0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22.png" Type="http://schemas.openxmlformats.org/officeDocument/2006/relationships/image"/><Relationship Id="rId7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4338" y="441490"/>
            <a:ext cx="7852467" cy="5944563"/>
          </a:xfrm>
          <a:custGeom>
            <a:avLst/>
            <a:gdLst/>
            <a:ahLst/>
            <a:cxnLst/>
            <a:rect r="r" b="b" t="t" l="l"/>
            <a:pathLst>
              <a:path h="5944563" w="7852467">
                <a:moveTo>
                  <a:pt x="0" y="0"/>
                </a:moveTo>
                <a:lnTo>
                  <a:pt x="7852467" y="0"/>
                </a:lnTo>
                <a:lnTo>
                  <a:pt x="7852467" y="5944563"/>
                </a:lnTo>
                <a:lnTo>
                  <a:pt x="0" y="594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0819" y="5571975"/>
            <a:ext cx="10765210" cy="4450516"/>
          </a:xfrm>
          <a:custGeom>
            <a:avLst/>
            <a:gdLst/>
            <a:ahLst/>
            <a:cxnLst/>
            <a:rect r="r" b="b" t="t" l="l"/>
            <a:pathLst>
              <a:path h="4450516" w="10765210">
                <a:moveTo>
                  <a:pt x="0" y="0"/>
                </a:moveTo>
                <a:lnTo>
                  <a:pt x="10765209" y="0"/>
                </a:lnTo>
                <a:lnTo>
                  <a:pt x="10765209" y="4450516"/>
                </a:lnTo>
                <a:lnTo>
                  <a:pt x="0" y="4450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7243" y="0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3" y="0"/>
                </a:lnTo>
                <a:lnTo>
                  <a:pt x="3948233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58725" y="4038739"/>
            <a:ext cx="13013181" cy="3638995"/>
          </a:xfrm>
          <a:custGeom>
            <a:avLst/>
            <a:gdLst/>
            <a:ahLst/>
            <a:cxnLst/>
            <a:rect r="r" b="b" t="t" l="l"/>
            <a:pathLst>
              <a:path h="3638995" w="13013181">
                <a:moveTo>
                  <a:pt x="0" y="0"/>
                </a:moveTo>
                <a:lnTo>
                  <a:pt x="13013181" y="0"/>
                </a:lnTo>
                <a:lnTo>
                  <a:pt x="13013181" y="3638995"/>
                </a:lnTo>
                <a:lnTo>
                  <a:pt x="0" y="3638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4762" y="1695804"/>
            <a:ext cx="5402791" cy="7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4700">
                <a:solidFill>
                  <a:srgbClr val="000000"/>
                </a:solidFill>
                <a:latin typeface="Telegraf Bold"/>
              </a:rPr>
              <a:t> Data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57473" y="3082891"/>
            <a:ext cx="13025273" cy="59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1"/>
              </a:lnSpc>
            </a:pPr>
            <a:r>
              <a:rPr lang="en-US" sz="3099">
                <a:solidFill>
                  <a:srgbClr val="000000"/>
                </a:solidFill>
                <a:latin typeface="Telegraf Bold"/>
              </a:rPr>
              <a:t>Tfidf Vectorizer : </a:t>
            </a:r>
            <a:r>
              <a:rPr lang="en-US" sz="3099">
                <a:solidFill>
                  <a:srgbClr val="000000"/>
                </a:solidFill>
                <a:latin typeface="Telegraf"/>
              </a:rPr>
              <a:t>convert text data into numerical feature vector</a:t>
            </a:r>
            <a:r>
              <a:rPr lang="en-US" sz="3099">
                <a:solidFill>
                  <a:srgbClr val="000000"/>
                </a:solidFill>
                <a:latin typeface="Telegraf Bold"/>
              </a:rPr>
              <a:t>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576678" y="6701875"/>
            <a:ext cx="9364773" cy="7699925"/>
          </a:xfrm>
          <a:custGeom>
            <a:avLst/>
            <a:gdLst/>
            <a:ahLst/>
            <a:cxnLst/>
            <a:rect r="r" b="b" t="t" l="l"/>
            <a:pathLst>
              <a:path h="7699925" w="9364773">
                <a:moveTo>
                  <a:pt x="0" y="0"/>
                </a:moveTo>
                <a:lnTo>
                  <a:pt x="9364773" y="0"/>
                </a:lnTo>
                <a:lnTo>
                  <a:pt x="9364773" y="7699925"/>
                </a:lnTo>
                <a:lnTo>
                  <a:pt x="0" y="7699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50574" y="8503364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195132">
            <a:off x="-1379619" y="-276944"/>
            <a:ext cx="21304527" cy="15711550"/>
          </a:xfrm>
          <a:custGeom>
            <a:avLst/>
            <a:gdLst/>
            <a:ahLst/>
            <a:cxnLst/>
            <a:rect r="r" b="b" t="t" l="l"/>
            <a:pathLst>
              <a:path h="15711550" w="21304527">
                <a:moveTo>
                  <a:pt x="0" y="0"/>
                </a:moveTo>
                <a:lnTo>
                  <a:pt x="21304527" y="0"/>
                </a:lnTo>
                <a:lnTo>
                  <a:pt x="21304527" y="15711550"/>
                </a:lnTo>
                <a:lnTo>
                  <a:pt x="0" y="15711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</a:blip>
            <a:stretch>
              <a:fillRect l="-1915" t="0" r="-1915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8330"/>
            <a:ext cx="11002293" cy="85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spc="79">
                <a:solidFill>
                  <a:srgbClr val="000000"/>
                </a:solidFill>
                <a:latin typeface="Telegraf Bold"/>
              </a:rPr>
              <a:t>Modelization training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15666" y="1183754"/>
            <a:ext cx="9985163" cy="41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600">
                <a:solidFill>
                  <a:srgbClr val="000000"/>
                </a:solidFill>
                <a:latin typeface="Telegraf Bold"/>
              </a:rPr>
              <a:t>Balancing the data, and training for decision tree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76678" y="6914213"/>
            <a:ext cx="9106524" cy="7487587"/>
          </a:xfrm>
          <a:custGeom>
            <a:avLst/>
            <a:gdLst/>
            <a:ahLst/>
            <a:cxnLst/>
            <a:rect r="r" b="b" t="t" l="l"/>
            <a:pathLst>
              <a:path h="7487587" w="9106524">
                <a:moveTo>
                  <a:pt x="0" y="0"/>
                </a:moveTo>
                <a:lnTo>
                  <a:pt x="9106524" y="0"/>
                </a:lnTo>
                <a:lnTo>
                  <a:pt x="9106524" y="7487587"/>
                </a:lnTo>
                <a:lnTo>
                  <a:pt x="0" y="7487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5666" y="1779698"/>
            <a:ext cx="12608109" cy="3363802"/>
          </a:xfrm>
          <a:custGeom>
            <a:avLst/>
            <a:gdLst/>
            <a:ahLst/>
            <a:cxnLst/>
            <a:rect r="r" b="b" t="t" l="l"/>
            <a:pathLst>
              <a:path h="3363802" w="12608109">
                <a:moveTo>
                  <a:pt x="0" y="0"/>
                </a:moveTo>
                <a:lnTo>
                  <a:pt x="12608109" y="0"/>
                </a:lnTo>
                <a:lnTo>
                  <a:pt x="12608109" y="3363802"/>
                </a:lnTo>
                <a:lnTo>
                  <a:pt x="0" y="3363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33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97747" y="4114800"/>
            <a:ext cx="12160288" cy="4378433"/>
          </a:xfrm>
          <a:custGeom>
            <a:avLst/>
            <a:gdLst/>
            <a:ahLst/>
            <a:cxnLst/>
            <a:rect r="r" b="b" t="t" l="l"/>
            <a:pathLst>
              <a:path h="4378433" w="12160288">
                <a:moveTo>
                  <a:pt x="0" y="0"/>
                </a:moveTo>
                <a:lnTo>
                  <a:pt x="12160289" y="0"/>
                </a:lnTo>
                <a:lnTo>
                  <a:pt x="12160289" y="4378433"/>
                </a:lnTo>
                <a:lnTo>
                  <a:pt x="0" y="4378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1" t="0" r="-65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99978" y="8655158"/>
            <a:ext cx="6201702" cy="47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000000"/>
                </a:solidFill>
                <a:latin typeface="Telegraf Bold"/>
              </a:rPr>
              <a:t>Evaluation of decision trees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4195132">
            <a:off x="-4321903" y="-1049385"/>
            <a:ext cx="26931805" cy="19861526"/>
          </a:xfrm>
          <a:custGeom>
            <a:avLst/>
            <a:gdLst/>
            <a:ahLst/>
            <a:cxnLst/>
            <a:rect r="r" b="b" t="t" l="l"/>
            <a:pathLst>
              <a:path h="19861526" w="26931805">
                <a:moveTo>
                  <a:pt x="0" y="0"/>
                </a:moveTo>
                <a:lnTo>
                  <a:pt x="26931806" y="0"/>
                </a:lnTo>
                <a:lnTo>
                  <a:pt x="26931806" y="19861526"/>
                </a:lnTo>
                <a:lnTo>
                  <a:pt x="0" y="19861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-1915" t="0" r="-1915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851328"/>
            <a:ext cx="9183006" cy="7550472"/>
          </a:xfrm>
          <a:custGeom>
            <a:avLst/>
            <a:gdLst/>
            <a:ahLst/>
            <a:cxnLst/>
            <a:rect r="r" b="b" t="t" l="l"/>
            <a:pathLst>
              <a:path h="7550472" w="9183006">
                <a:moveTo>
                  <a:pt x="0" y="0"/>
                </a:moveTo>
                <a:lnTo>
                  <a:pt x="9183006" y="0"/>
                </a:lnTo>
                <a:lnTo>
                  <a:pt x="9183006" y="7550472"/>
                </a:lnTo>
                <a:lnTo>
                  <a:pt x="0" y="7550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3503" y="845780"/>
            <a:ext cx="7643496" cy="4074194"/>
          </a:xfrm>
          <a:custGeom>
            <a:avLst/>
            <a:gdLst/>
            <a:ahLst/>
            <a:cxnLst/>
            <a:rect r="r" b="b" t="t" l="l"/>
            <a:pathLst>
              <a:path h="4074194" w="7643496">
                <a:moveTo>
                  <a:pt x="0" y="0"/>
                </a:moveTo>
                <a:lnTo>
                  <a:pt x="7643495" y="0"/>
                </a:lnTo>
                <a:lnTo>
                  <a:pt x="7643495" y="4074194"/>
                </a:lnTo>
                <a:lnTo>
                  <a:pt x="0" y="407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78865" y="3057580"/>
            <a:ext cx="7875245" cy="5723459"/>
          </a:xfrm>
          <a:custGeom>
            <a:avLst/>
            <a:gdLst/>
            <a:ahLst/>
            <a:cxnLst/>
            <a:rect r="r" b="b" t="t" l="l"/>
            <a:pathLst>
              <a:path h="5723459" w="7875245">
                <a:moveTo>
                  <a:pt x="0" y="0"/>
                </a:moveTo>
                <a:lnTo>
                  <a:pt x="7875246" y="0"/>
                </a:lnTo>
                <a:lnTo>
                  <a:pt x="7875246" y="5723459"/>
                </a:lnTo>
                <a:lnTo>
                  <a:pt x="0" y="5723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124450"/>
            <a:ext cx="5984873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>
                <a:solidFill>
                  <a:srgbClr val="000000"/>
                </a:solidFill>
                <a:latin typeface="Telegraf Bold"/>
              </a:rPr>
              <a:t>Logistic regression 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13717" y="1960901"/>
            <a:ext cx="6605542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>
                <a:solidFill>
                  <a:srgbClr val="000000"/>
                </a:solidFill>
                <a:latin typeface="Telegraf Bold"/>
              </a:rPr>
              <a:t>Evaluation of logistic regression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4195132">
            <a:off x="-4321903" y="-1049385"/>
            <a:ext cx="26931805" cy="19861526"/>
          </a:xfrm>
          <a:custGeom>
            <a:avLst/>
            <a:gdLst/>
            <a:ahLst/>
            <a:cxnLst/>
            <a:rect r="r" b="b" t="t" l="l"/>
            <a:pathLst>
              <a:path h="19861526" w="26931805">
                <a:moveTo>
                  <a:pt x="0" y="0"/>
                </a:moveTo>
                <a:lnTo>
                  <a:pt x="26931806" y="0"/>
                </a:lnTo>
                <a:lnTo>
                  <a:pt x="26931806" y="19861526"/>
                </a:lnTo>
                <a:lnTo>
                  <a:pt x="0" y="19861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-1915" t="0" r="-1915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854684"/>
            <a:ext cx="9178924" cy="7547116"/>
          </a:xfrm>
          <a:custGeom>
            <a:avLst/>
            <a:gdLst/>
            <a:ahLst/>
            <a:cxnLst/>
            <a:rect r="r" b="b" t="t" l="l"/>
            <a:pathLst>
              <a:path h="7547116" w="9178924">
                <a:moveTo>
                  <a:pt x="0" y="0"/>
                </a:moveTo>
                <a:lnTo>
                  <a:pt x="9178924" y="0"/>
                </a:lnTo>
                <a:lnTo>
                  <a:pt x="9178924" y="7547116"/>
                </a:lnTo>
                <a:lnTo>
                  <a:pt x="0" y="7547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0820" y="289211"/>
            <a:ext cx="8357794" cy="4130516"/>
          </a:xfrm>
          <a:custGeom>
            <a:avLst/>
            <a:gdLst/>
            <a:ahLst/>
            <a:cxnLst/>
            <a:rect r="r" b="b" t="t" l="l"/>
            <a:pathLst>
              <a:path h="4130516" w="8357794">
                <a:moveTo>
                  <a:pt x="0" y="0"/>
                </a:moveTo>
                <a:lnTo>
                  <a:pt x="8357795" y="0"/>
                </a:lnTo>
                <a:lnTo>
                  <a:pt x="8357795" y="4130517"/>
                </a:lnTo>
                <a:lnTo>
                  <a:pt x="0" y="4130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3006" y="3212996"/>
            <a:ext cx="9156294" cy="5780795"/>
          </a:xfrm>
          <a:custGeom>
            <a:avLst/>
            <a:gdLst/>
            <a:ahLst/>
            <a:cxnLst/>
            <a:rect r="r" b="b" t="t" l="l"/>
            <a:pathLst>
              <a:path h="5780795" w="9156294">
                <a:moveTo>
                  <a:pt x="0" y="0"/>
                </a:moveTo>
                <a:lnTo>
                  <a:pt x="9156294" y="0"/>
                </a:lnTo>
                <a:lnTo>
                  <a:pt x="9156294" y="5780795"/>
                </a:lnTo>
                <a:lnTo>
                  <a:pt x="0" y="5780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93249" y="9239250"/>
            <a:ext cx="5940454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>
                <a:solidFill>
                  <a:srgbClr val="000000"/>
                </a:solidFill>
                <a:latin typeface="Telegraf Bold"/>
              </a:rPr>
              <a:t>Evaluation for Random Forest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8495" y="4400678"/>
            <a:ext cx="552764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>
                <a:solidFill>
                  <a:srgbClr val="000000"/>
                </a:solidFill>
                <a:latin typeface="Telegraf Bold"/>
              </a:rPr>
              <a:t>Training for Random Forest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676408"/>
            <a:ext cx="9395747" cy="7725392"/>
          </a:xfrm>
          <a:custGeom>
            <a:avLst/>
            <a:gdLst/>
            <a:ahLst/>
            <a:cxnLst/>
            <a:rect r="r" b="b" t="t" l="l"/>
            <a:pathLst>
              <a:path h="7725392" w="9395747">
                <a:moveTo>
                  <a:pt x="0" y="0"/>
                </a:moveTo>
                <a:lnTo>
                  <a:pt x="9395747" y="0"/>
                </a:lnTo>
                <a:lnTo>
                  <a:pt x="9395747" y="7725392"/>
                </a:lnTo>
                <a:lnTo>
                  <a:pt x="0" y="7725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2757" y="3275942"/>
            <a:ext cx="14407529" cy="2945777"/>
          </a:xfrm>
          <a:custGeom>
            <a:avLst/>
            <a:gdLst/>
            <a:ahLst/>
            <a:cxnLst/>
            <a:rect r="r" b="b" t="t" l="l"/>
            <a:pathLst>
              <a:path h="2945777" w="14407529">
                <a:moveTo>
                  <a:pt x="0" y="0"/>
                </a:moveTo>
                <a:lnTo>
                  <a:pt x="14407529" y="0"/>
                </a:lnTo>
                <a:lnTo>
                  <a:pt x="14407529" y="2945777"/>
                </a:lnTo>
                <a:lnTo>
                  <a:pt x="0" y="294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8200"/>
            <a:ext cx="11002293" cy="162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4"/>
              </a:lnSpc>
            </a:pPr>
            <a:r>
              <a:rPr lang="en-US" sz="9432" spc="160">
                <a:solidFill>
                  <a:srgbClr val="000000"/>
                </a:solidFill>
                <a:latin typeface="Ara Hamah Alfidaa"/>
              </a:rPr>
              <a:t>test on a sample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4195132">
            <a:off x="-4321903" y="-1049385"/>
            <a:ext cx="26931805" cy="19861526"/>
          </a:xfrm>
          <a:custGeom>
            <a:avLst/>
            <a:gdLst/>
            <a:ahLst/>
            <a:cxnLst/>
            <a:rect r="r" b="b" t="t" l="l"/>
            <a:pathLst>
              <a:path h="19861526" w="26931805">
                <a:moveTo>
                  <a:pt x="0" y="0"/>
                </a:moveTo>
                <a:lnTo>
                  <a:pt x="26931806" y="0"/>
                </a:lnTo>
                <a:lnTo>
                  <a:pt x="26931806" y="19861526"/>
                </a:lnTo>
                <a:lnTo>
                  <a:pt x="0" y="19861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</a:blip>
            <a:stretch>
              <a:fillRect l="-1915" t="0" r="-1915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36990" y="3509290"/>
            <a:ext cx="7014019" cy="236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86"/>
              </a:lnSpc>
            </a:pPr>
            <a:r>
              <a:rPr lang="en-US" sz="13776" spc="234">
                <a:solidFill>
                  <a:srgbClr val="000000"/>
                </a:solidFill>
                <a:latin typeface="Ara Hamah Alfidaa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76678" y="6847307"/>
            <a:ext cx="9187897" cy="7554493"/>
          </a:xfrm>
          <a:custGeom>
            <a:avLst/>
            <a:gdLst/>
            <a:ahLst/>
            <a:cxnLst/>
            <a:rect r="r" b="b" t="t" l="l"/>
            <a:pathLst>
              <a:path h="7554493" w="9187897">
                <a:moveTo>
                  <a:pt x="0" y="0"/>
                </a:moveTo>
                <a:lnTo>
                  <a:pt x="9187896" y="0"/>
                </a:lnTo>
                <a:lnTo>
                  <a:pt x="9187896" y="7554493"/>
                </a:lnTo>
                <a:lnTo>
                  <a:pt x="0" y="7554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07243" y="0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3" y="0"/>
                </a:lnTo>
                <a:lnTo>
                  <a:pt x="3948233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82717" y="8370588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95132">
            <a:off x="-4321903" y="-1049385"/>
            <a:ext cx="26931805" cy="19861526"/>
          </a:xfrm>
          <a:custGeom>
            <a:avLst/>
            <a:gdLst/>
            <a:ahLst/>
            <a:cxnLst/>
            <a:rect r="r" b="b" t="t" l="l"/>
            <a:pathLst>
              <a:path h="19861526" w="26931805">
                <a:moveTo>
                  <a:pt x="0" y="0"/>
                </a:moveTo>
                <a:lnTo>
                  <a:pt x="26931806" y="0"/>
                </a:lnTo>
                <a:lnTo>
                  <a:pt x="26931806" y="19861526"/>
                </a:lnTo>
                <a:lnTo>
                  <a:pt x="0" y="19861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-1915" t="0" r="-1915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16505" y="6790752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000000"/>
                </a:solidFill>
                <a:latin typeface="Poppins Light"/>
              </a:rPr>
              <a:t>By Karen, Islamia, Marieme, Yasser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27808" y="4734639"/>
            <a:ext cx="8127324" cy="2132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84"/>
              </a:lnSpc>
            </a:pPr>
            <a:r>
              <a:rPr lang="en-US" sz="19978">
                <a:solidFill>
                  <a:srgbClr val="000000"/>
                </a:solidFill>
                <a:latin typeface="Computer Says No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7808" y="3188611"/>
            <a:ext cx="7704207" cy="162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7"/>
              </a:lnSpc>
            </a:pPr>
            <a:r>
              <a:rPr lang="en-US" sz="8148">
                <a:solidFill>
                  <a:srgbClr val="000000"/>
                </a:solidFill>
                <a:latin typeface="Computer Says No"/>
              </a:rPr>
              <a:t>TRIPADVISOR SENTIMENT ANALYSIS 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95132">
            <a:off x="-4321903" y="-1049385"/>
            <a:ext cx="26931805" cy="19861526"/>
          </a:xfrm>
          <a:custGeom>
            <a:avLst/>
            <a:gdLst/>
            <a:ahLst/>
            <a:cxnLst/>
            <a:rect r="r" b="b" t="t" l="l"/>
            <a:pathLst>
              <a:path h="19861526" w="26931805">
                <a:moveTo>
                  <a:pt x="0" y="0"/>
                </a:moveTo>
                <a:lnTo>
                  <a:pt x="26931806" y="0"/>
                </a:lnTo>
                <a:lnTo>
                  <a:pt x="26931806" y="19861526"/>
                </a:lnTo>
                <a:lnTo>
                  <a:pt x="0" y="19861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1915" t="0" r="-191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9277" y="590550"/>
            <a:ext cx="10558576" cy="395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7"/>
              </a:lnSpc>
            </a:pPr>
            <a:r>
              <a:rPr lang="en-US" sz="23140" spc="393">
                <a:solidFill>
                  <a:srgbClr val="000000"/>
                </a:solidFill>
                <a:latin typeface="Ara Hamah Alfidaa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99277" y="4045768"/>
            <a:ext cx="800090" cy="1202563"/>
            <a:chOff x="0" y="0"/>
            <a:chExt cx="1066786" cy="1603418"/>
          </a:xfrm>
        </p:grpSpPr>
        <p:sp>
          <p:nvSpPr>
            <p:cNvPr name="Freeform 5" id="5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99277" y="5259205"/>
            <a:ext cx="800090" cy="1202563"/>
            <a:chOff x="0" y="0"/>
            <a:chExt cx="1066786" cy="1603418"/>
          </a:xfrm>
        </p:grpSpPr>
        <p:sp>
          <p:nvSpPr>
            <p:cNvPr name="Freeform 8" id="8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2582" y="6461769"/>
            <a:ext cx="800090" cy="1202563"/>
            <a:chOff x="0" y="0"/>
            <a:chExt cx="1066786" cy="1603418"/>
          </a:xfrm>
        </p:grpSpPr>
        <p:sp>
          <p:nvSpPr>
            <p:cNvPr name="Freeform 11" id="11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521426" y="4255356"/>
            <a:ext cx="800090" cy="1202563"/>
            <a:chOff x="0" y="0"/>
            <a:chExt cx="1066786" cy="1603418"/>
          </a:xfrm>
        </p:grpSpPr>
        <p:sp>
          <p:nvSpPr>
            <p:cNvPr name="Freeform 14" id="14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5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493960" y="5657944"/>
            <a:ext cx="800090" cy="1202563"/>
            <a:chOff x="0" y="0"/>
            <a:chExt cx="1066786" cy="1603418"/>
          </a:xfrm>
        </p:grpSpPr>
        <p:sp>
          <p:nvSpPr>
            <p:cNvPr name="Freeform 17" id="17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6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521426" y="7063050"/>
            <a:ext cx="800090" cy="1202563"/>
            <a:chOff x="0" y="0"/>
            <a:chExt cx="1066786" cy="1603418"/>
          </a:xfrm>
        </p:grpSpPr>
        <p:sp>
          <p:nvSpPr>
            <p:cNvPr name="Freeform 20" id="20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7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22582" y="7678814"/>
            <a:ext cx="800090" cy="1202563"/>
            <a:chOff x="0" y="0"/>
            <a:chExt cx="1066786" cy="1603418"/>
          </a:xfrm>
        </p:grpSpPr>
        <p:sp>
          <p:nvSpPr>
            <p:cNvPr name="Freeform 23" id="23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4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767503" y="1682189"/>
            <a:ext cx="6491797" cy="7706320"/>
          </a:xfrm>
          <a:custGeom>
            <a:avLst/>
            <a:gdLst/>
            <a:ahLst/>
            <a:cxnLst/>
            <a:rect r="r" b="b" t="t" l="l"/>
            <a:pathLst>
              <a:path h="7706320" w="6491797">
                <a:moveTo>
                  <a:pt x="0" y="0"/>
                </a:moveTo>
                <a:lnTo>
                  <a:pt x="6491797" y="0"/>
                </a:lnTo>
                <a:lnTo>
                  <a:pt x="6491797" y="7706320"/>
                </a:lnTo>
                <a:lnTo>
                  <a:pt x="0" y="7706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95906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858487" y="4538224"/>
            <a:ext cx="2302098" cy="60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000000"/>
                </a:solidFill>
                <a:latin typeface="TT Chocolates"/>
              </a:rPr>
              <a:t>Why a sentiment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58487" y="5768732"/>
            <a:ext cx="2302098" cy="31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000000"/>
                </a:solidFill>
                <a:latin typeface="TT Chocolates"/>
              </a:rPr>
              <a:t>Data exploration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58487" y="6953601"/>
            <a:ext cx="2302098" cy="31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000000"/>
                </a:solidFill>
                <a:latin typeface="TT Chocolates"/>
              </a:rPr>
              <a:t>Structuring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02842" y="4561768"/>
            <a:ext cx="2302098" cy="61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000000"/>
                </a:solidFill>
                <a:latin typeface="TT Chocolates"/>
              </a:rPr>
              <a:t>Modelization training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02842" y="6145249"/>
            <a:ext cx="2302098" cy="31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000000"/>
                </a:solidFill>
                <a:latin typeface="TT Chocolates"/>
              </a:rPr>
              <a:t>Test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502842" y="7534842"/>
            <a:ext cx="2302098" cy="31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000000"/>
                </a:solidFill>
                <a:latin typeface="TT Chocolates"/>
              </a:rPr>
              <a:t>Conclusion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8487" y="8170646"/>
            <a:ext cx="2302098" cy="31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000000"/>
                </a:solidFill>
                <a:latin typeface="TT Chocolates"/>
              </a:rPr>
              <a:t>Data Preparation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-2576678" y="6747519"/>
            <a:ext cx="9309261" cy="7654281"/>
          </a:xfrm>
          <a:custGeom>
            <a:avLst/>
            <a:gdLst/>
            <a:ahLst/>
            <a:cxnLst/>
            <a:rect r="r" b="b" t="t" l="l"/>
            <a:pathLst>
              <a:path h="7654281" w="9309261">
                <a:moveTo>
                  <a:pt x="0" y="0"/>
                </a:moveTo>
                <a:lnTo>
                  <a:pt x="9309261" y="0"/>
                </a:lnTo>
                <a:lnTo>
                  <a:pt x="9309261" y="7654281"/>
                </a:lnTo>
                <a:lnTo>
                  <a:pt x="0" y="7654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360119" y="1484691"/>
            <a:ext cx="0" cy="77736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068008" y="1909777"/>
            <a:ext cx="7159030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elegraf Bold"/>
              </a:rPr>
              <a:t>Understanding Customer Satisfaction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68008" y="3175642"/>
            <a:ext cx="8894465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elegraf Bold"/>
              </a:rPr>
              <a:t>Identifying Trends and Strengths/Weaknesses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68008" y="4459612"/>
            <a:ext cx="503803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elegraf Bold"/>
              </a:rPr>
              <a:t>Informed Decision Making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68008" y="5743582"/>
            <a:ext cx="5991225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elegraf Bold"/>
              </a:rPr>
              <a:t>Online Reputation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68008" y="7137061"/>
            <a:ext cx="4743450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elegraf Bold"/>
              </a:rPr>
              <a:t>Competitive Comparison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51794" y="1821685"/>
            <a:ext cx="733785" cy="669579"/>
          </a:xfrm>
          <a:custGeom>
            <a:avLst/>
            <a:gdLst/>
            <a:ahLst/>
            <a:cxnLst/>
            <a:rect r="r" b="b" t="t" l="l"/>
            <a:pathLst>
              <a:path h="669579" w="733785">
                <a:moveTo>
                  <a:pt x="0" y="0"/>
                </a:moveTo>
                <a:lnTo>
                  <a:pt x="733786" y="0"/>
                </a:lnTo>
                <a:lnTo>
                  <a:pt x="733786" y="669579"/>
                </a:lnTo>
                <a:lnTo>
                  <a:pt x="0" y="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51794" y="2980408"/>
            <a:ext cx="733785" cy="669579"/>
          </a:xfrm>
          <a:custGeom>
            <a:avLst/>
            <a:gdLst/>
            <a:ahLst/>
            <a:cxnLst/>
            <a:rect r="r" b="b" t="t" l="l"/>
            <a:pathLst>
              <a:path h="669579" w="733785">
                <a:moveTo>
                  <a:pt x="0" y="0"/>
                </a:moveTo>
                <a:lnTo>
                  <a:pt x="733786" y="0"/>
                </a:lnTo>
                <a:lnTo>
                  <a:pt x="733786" y="669579"/>
                </a:lnTo>
                <a:lnTo>
                  <a:pt x="0" y="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51794" y="4264378"/>
            <a:ext cx="733785" cy="669579"/>
          </a:xfrm>
          <a:custGeom>
            <a:avLst/>
            <a:gdLst/>
            <a:ahLst/>
            <a:cxnLst/>
            <a:rect r="r" b="b" t="t" l="l"/>
            <a:pathLst>
              <a:path h="669579" w="733785">
                <a:moveTo>
                  <a:pt x="0" y="0"/>
                </a:moveTo>
                <a:lnTo>
                  <a:pt x="733786" y="0"/>
                </a:lnTo>
                <a:lnTo>
                  <a:pt x="733786" y="669579"/>
                </a:lnTo>
                <a:lnTo>
                  <a:pt x="0" y="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51794" y="5655490"/>
            <a:ext cx="733785" cy="669579"/>
          </a:xfrm>
          <a:custGeom>
            <a:avLst/>
            <a:gdLst/>
            <a:ahLst/>
            <a:cxnLst/>
            <a:rect r="r" b="b" t="t" l="l"/>
            <a:pathLst>
              <a:path h="669579" w="733785">
                <a:moveTo>
                  <a:pt x="0" y="0"/>
                </a:moveTo>
                <a:lnTo>
                  <a:pt x="733786" y="0"/>
                </a:lnTo>
                <a:lnTo>
                  <a:pt x="733786" y="669579"/>
                </a:lnTo>
                <a:lnTo>
                  <a:pt x="0" y="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51794" y="7048969"/>
            <a:ext cx="733785" cy="669579"/>
          </a:xfrm>
          <a:custGeom>
            <a:avLst/>
            <a:gdLst/>
            <a:ahLst/>
            <a:cxnLst/>
            <a:rect r="r" b="b" t="t" l="l"/>
            <a:pathLst>
              <a:path h="669579" w="733785">
                <a:moveTo>
                  <a:pt x="0" y="0"/>
                </a:moveTo>
                <a:lnTo>
                  <a:pt x="733786" y="0"/>
                </a:lnTo>
                <a:lnTo>
                  <a:pt x="733786" y="669579"/>
                </a:lnTo>
                <a:lnTo>
                  <a:pt x="0" y="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2338864"/>
            <a:ext cx="6368998" cy="415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7"/>
              </a:lnSpc>
            </a:pPr>
            <a:r>
              <a:rPr lang="en-US" sz="7891" spc="134">
                <a:solidFill>
                  <a:srgbClr val="000000"/>
                </a:solidFill>
                <a:latin typeface="Ara Hamah Alfidaa"/>
              </a:rPr>
              <a:t>Why Analyze TripAdvisor Sentiment?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74144" y="4000369"/>
            <a:ext cx="4480501" cy="3118360"/>
          </a:xfrm>
          <a:custGeom>
            <a:avLst/>
            <a:gdLst/>
            <a:ahLst/>
            <a:cxnLst/>
            <a:rect r="r" b="b" t="t" l="l"/>
            <a:pathLst>
              <a:path h="3118360" w="4480501">
                <a:moveTo>
                  <a:pt x="0" y="0"/>
                </a:moveTo>
                <a:lnTo>
                  <a:pt x="4480501" y="0"/>
                </a:lnTo>
                <a:lnTo>
                  <a:pt x="4480501" y="3118360"/>
                </a:lnTo>
                <a:lnTo>
                  <a:pt x="0" y="3118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07129" y="8544349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43623" y="2465525"/>
            <a:ext cx="8072233" cy="6630908"/>
          </a:xfrm>
          <a:custGeom>
            <a:avLst/>
            <a:gdLst/>
            <a:ahLst/>
            <a:cxnLst/>
            <a:rect r="r" b="b" t="t" l="l"/>
            <a:pathLst>
              <a:path h="6630908" w="8072233">
                <a:moveTo>
                  <a:pt x="0" y="0"/>
                </a:moveTo>
                <a:lnTo>
                  <a:pt x="8072233" y="0"/>
                </a:lnTo>
                <a:lnTo>
                  <a:pt x="8072233" y="6630908"/>
                </a:lnTo>
                <a:lnTo>
                  <a:pt x="0" y="6630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989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99787" y="838200"/>
            <a:ext cx="11002293" cy="162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4"/>
              </a:lnSpc>
            </a:pPr>
            <a:r>
              <a:rPr lang="en-US" sz="9432" spc="160">
                <a:solidFill>
                  <a:srgbClr val="000000"/>
                </a:solidFill>
                <a:latin typeface="Ara Hamah Alfidaa"/>
              </a:rPr>
              <a:t>Data Exploration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07243" y="0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3" y="0"/>
                </a:lnTo>
                <a:lnTo>
                  <a:pt x="3948233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75887" y="-2757029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8"/>
                </a:lnTo>
                <a:lnTo>
                  <a:pt x="0" y="421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76678" y="7118729"/>
            <a:ext cx="8857789" cy="7283071"/>
          </a:xfrm>
          <a:custGeom>
            <a:avLst/>
            <a:gdLst/>
            <a:ahLst/>
            <a:cxnLst/>
            <a:rect r="r" b="b" t="t" l="l"/>
            <a:pathLst>
              <a:path h="7283071" w="8857789">
                <a:moveTo>
                  <a:pt x="0" y="0"/>
                </a:moveTo>
                <a:lnTo>
                  <a:pt x="8857789" y="0"/>
                </a:lnTo>
                <a:lnTo>
                  <a:pt x="8857789" y="7283071"/>
                </a:lnTo>
                <a:lnTo>
                  <a:pt x="0" y="72830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022538" y="7496116"/>
            <a:ext cx="1583895" cy="430602"/>
            <a:chOff x="0" y="0"/>
            <a:chExt cx="417158" cy="1134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7158" cy="113410"/>
            </a:xfrm>
            <a:custGeom>
              <a:avLst/>
              <a:gdLst/>
              <a:ahLst/>
              <a:cxnLst/>
              <a:rect r="r" b="b" t="t" l="l"/>
              <a:pathLst>
                <a:path h="113410" w="417158">
                  <a:moveTo>
                    <a:pt x="0" y="0"/>
                  </a:moveTo>
                  <a:lnTo>
                    <a:pt x="417158" y="0"/>
                  </a:lnTo>
                  <a:lnTo>
                    <a:pt x="417158" y="113410"/>
                  </a:lnTo>
                  <a:lnTo>
                    <a:pt x="0" y="113410"/>
                  </a:lnTo>
                  <a:close/>
                </a:path>
              </a:pathLst>
            </a:custGeom>
            <a:gradFill rotWithShape="true">
              <a:gsLst>
                <a:gs pos="0">
                  <a:srgbClr val="041069">
                    <a:alpha val="100000"/>
                  </a:srgbClr>
                </a:gs>
                <a:gs pos="50000">
                  <a:srgbClr val="5527F5">
                    <a:alpha val="100000"/>
                  </a:srgbClr>
                </a:gs>
                <a:gs pos="100000">
                  <a:srgbClr val="131FA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17158" cy="189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15887" y="2618058"/>
            <a:ext cx="15319613" cy="3893737"/>
          </a:xfrm>
          <a:custGeom>
            <a:avLst/>
            <a:gdLst/>
            <a:ahLst/>
            <a:cxnLst/>
            <a:rect r="r" b="b" t="t" l="l"/>
            <a:pathLst>
              <a:path h="3893737" w="15319613">
                <a:moveTo>
                  <a:pt x="0" y="0"/>
                </a:moveTo>
                <a:lnTo>
                  <a:pt x="15319613" y="0"/>
                </a:lnTo>
                <a:lnTo>
                  <a:pt x="15319613" y="3893738"/>
                </a:lnTo>
                <a:lnTo>
                  <a:pt x="0" y="389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5" r="0" b="-137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6873" y="1695804"/>
            <a:ext cx="4688054" cy="7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4700">
                <a:solidFill>
                  <a:srgbClr val="000000"/>
                </a:solidFill>
                <a:latin typeface="Telegraf Bold"/>
              </a:rPr>
              <a:t>Structure Data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42644" y="6824219"/>
            <a:ext cx="5112119" cy="1537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</a:p>
          <a:p>
            <a:pPr algn="l">
              <a:lnSpc>
                <a:spcPts val="3040"/>
              </a:lnSpc>
            </a:pPr>
            <a:r>
              <a:rPr lang="en-US" sz="2000">
                <a:solidFill>
                  <a:srgbClr val="000000"/>
                </a:solidFill>
                <a:latin typeface="Telegraf"/>
              </a:rPr>
              <a:t>TextBlob is a Python library that analyzes text sentiment (positive or negative) and determines subjectivity (opinion vs. fact)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707243" y="0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3" y="0"/>
                </a:lnTo>
                <a:lnTo>
                  <a:pt x="3948233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73821" y="8523701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8014364" y="9000042"/>
            <a:ext cx="887161" cy="430602"/>
            <a:chOff x="0" y="0"/>
            <a:chExt cx="233655" cy="113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3655" cy="113410"/>
            </a:xfrm>
            <a:custGeom>
              <a:avLst/>
              <a:gdLst/>
              <a:ahLst/>
              <a:cxnLst/>
              <a:rect r="r" b="b" t="t" l="l"/>
              <a:pathLst>
                <a:path h="113410" w="233655">
                  <a:moveTo>
                    <a:pt x="0" y="0"/>
                  </a:moveTo>
                  <a:lnTo>
                    <a:pt x="233655" y="0"/>
                  </a:lnTo>
                  <a:lnTo>
                    <a:pt x="233655" y="113410"/>
                  </a:lnTo>
                  <a:lnTo>
                    <a:pt x="0" y="113410"/>
                  </a:lnTo>
                  <a:close/>
                </a:path>
              </a:pathLst>
            </a:custGeom>
            <a:gradFill rotWithShape="true">
              <a:gsLst>
                <a:gs pos="0">
                  <a:srgbClr val="041069">
                    <a:alpha val="100000"/>
                  </a:srgbClr>
                </a:gs>
                <a:gs pos="50000">
                  <a:srgbClr val="5527F5">
                    <a:alpha val="100000"/>
                  </a:srgbClr>
                </a:gs>
                <a:gs pos="100000">
                  <a:srgbClr val="131FA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233655" cy="189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903288" y="8779734"/>
            <a:ext cx="5112119" cy="77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elegraf"/>
              </a:rPr>
              <a:t>Polarity = 0.2</a:t>
            </a:r>
          </a:p>
          <a:p>
            <a:pPr algn="l" marL="431805" indent="-215903" lvl="1">
              <a:lnSpc>
                <a:spcPts val="30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elegraf"/>
              </a:rPr>
              <a:t>Subjectivy = 0.687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576678" y="6692771"/>
            <a:ext cx="9375846" cy="7709029"/>
          </a:xfrm>
          <a:custGeom>
            <a:avLst/>
            <a:gdLst/>
            <a:ahLst/>
            <a:cxnLst/>
            <a:rect r="r" b="b" t="t" l="l"/>
            <a:pathLst>
              <a:path h="7709029" w="9375846">
                <a:moveTo>
                  <a:pt x="0" y="0"/>
                </a:moveTo>
                <a:lnTo>
                  <a:pt x="9375846" y="0"/>
                </a:lnTo>
                <a:lnTo>
                  <a:pt x="9375846" y="7709029"/>
                </a:lnTo>
                <a:lnTo>
                  <a:pt x="0" y="7709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7243" y="0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3" y="0"/>
                </a:lnTo>
                <a:lnTo>
                  <a:pt x="3948233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50574" y="8503364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8777" y="2956658"/>
            <a:ext cx="9315790" cy="4983469"/>
          </a:xfrm>
          <a:custGeom>
            <a:avLst/>
            <a:gdLst/>
            <a:ahLst/>
            <a:cxnLst/>
            <a:rect r="r" b="b" t="t" l="l"/>
            <a:pathLst>
              <a:path h="4983469" w="9315790">
                <a:moveTo>
                  <a:pt x="0" y="0"/>
                </a:moveTo>
                <a:lnTo>
                  <a:pt x="9315789" y="0"/>
                </a:lnTo>
                <a:lnTo>
                  <a:pt x="9315789" y="4983469"/>
                </a:lnTo>
                <a:lnTo>
                  <a:pt x="0" y="498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69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10377" y="2393421"/>
            <a:ext cx="7523525" cy="6109943"/>
          </a:xfrm>
          <a:custGeom>
            <a:avLst/>
            <a:gdLst/>
            <a:ahLst/>
            <a:cxnLst/>
            <a:rect r="r" b="b" t="t" l="l"/>
            <a:pathLst>
              <a:path h="6109943" w="7523525">
                <a:moveTo>
                  <a:pt x="0" y="0"/>
                </a:moveTo>
                <a:lnTo>
                  <a:pt x="7523525" y="0"/>
                </a:lnTo>
                <a:lnTo>
                  <a:pt x="7523525" y="6109943"/>
                </a:lnTo>
                <a:lnTo>
                  <a:pt x="0" y="6109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6873" y="1695804"/>
            <a:ext cx="4688054" cy="7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4700">
                <a:solidFill>
                  <a:srgbClr val="000000"/>
                </a:solidFill>
                <a:latin typeface="Telegraf Bold"/>
              </a:rPr>
              <a:t>Structure Data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76678" y="6752587"/>
            <a:ext cx="9303097" cy="7649213"/>
          </a:xfrm>
          <a:custGeom>
            <a:avLst/>
            <a:gdLst/>
            <a:ahLst/>
            <a:cxnLst/>
            <a:rect r="r" b="b" t="t" l="l"/>
            <a:pathLst>
              <a:path h="7649213" w="9303097">
                <a:moveTo>
                  <a:pt x="0" y="0"/>
                </a:moveTo>
                <a:lnTo>
                  <a:pt x="9303097" y="0"/>
                </a:lnTo>
                <a:lnTo>
                  <a:pt x="9303097" y="7649213"/>
                </a:lnTo>
                <a:lnTo>
                  <a:pt x="0" y="7649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7243" y="0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3" y="0"/>
                </a:lnTo>
                <a:lnTo>
                  <a:pt x="3948233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62192" y="1393218"/>
            <a:ext cx="9123383" cy="8606268"/>
          </a:xfrm>
          <a:custGeom>
            <a:avLst/>
            <a:gdLst/>
            <a:ahLst/>
            <a:cxnLst/>
            <a:rect r="r" b="b" t="t" l="l"/>
            <a:pathLst>
              <a:path h="8606268" w="9123383">
                <a:moveTo>
                  <a:pt x="0" y="0"/>
                </a:moveTo>
                <a:lnTo>
                  <a:pt x="9123382" y="0"/>
                </a:lnTo>
                <a:lnTo>
                  <a:pt x="9123382" y="8606268"/>
                </a:lnTo>
                <a:lnTo>
                  <a:pt x="0" y="8606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4762" y="1695804"/>
            <a:ext cx="4688054" cy="7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4700">
                <a:solidFill>
                  <a:srgbClr val="000000"/>
                </a:solidFill>
                <a:latin typeface="Telegraf Bold"/>
              </a:rPr>
              <a:t>Structure Data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576678" y="6407438"/>
            <a:ext cx="9722873" cy="7994362"/>
          </a:xfrm>
          <a:custGeom>
            <a:avLst/>
            <a:gdLst/>
            <a:ahLst/>
            <a:cxnLst/>
            <a:rect r="r" b="b" t="t" l="l"/>
            <a:pathLst>
              <a:path h="7994362" w="9722873">
                <a:moveTo>
                  <a:pt x="0" y="0"/>
                </a:moveTo>
                <a:lnTo>
                  <a:pt x="9722873" y="0"/>
                </a:lnTo>
                <a:lnTo>
                  <a:pt x="9722873" y="7994362"/>
                </a:lnTo>
                <a:lnTo>
                  <a:pt x="0" y="799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51379" y="8381034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7243" y="0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3" y="0"/>
                </a:lnTo>
                <a:lnTo>
                  <a:pt x="3948233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13843" y="3393147"/>
            <a:ext cx="4390471" cy="5637764"/>
          </a:xfrm>
          <a:custGeom>
            <a:avLst/>
            <a:gdLst/>
            <a:ahLst/>
            <a:cxnLst/>
            <a:rect r="r" b="b" t="t" l="l"/>
            <a:pathLst>
              <a:path h="5637764" w="4390471">
                <a:moveTo>
                  <a:pt x="0" y="0"/>
                </a:moveTo>
                <a:lnTo>
                  <a:pt x="4390471" y="0"/>
                </a:lnTo>
                <a:lnTo>
                  <a:pt x="4390471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76678" y="6929128"/>
            <a:ext cx="9088385" cy="7472672"/>
          </a:xfrm>
          <a:custGeom>
            <a:avLst/>
            <a:gdLst/>
            <a:ahLst/>
            <a:cxnLst/>
            <a:rect r="r" b="b" t="t" l="l"/>
            <a:pathLst>
              <a:path h="7472672" w="9088385">
                <a:moveTo>
                  <a:pt x="0" y="0"/>
                </a:moveTo>
                <a:lnTo>
                  <a:pt x="9088385" y="0"/>
                </a:lnTo>
                <a:lnTo>
                  <a:pt x="9088385" y="7472672"/>
                </a:lnTo>
                <a:lnTo>
                  <a:pt x="0" y="747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82717" y="8370588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73000" y="5028640"/>
            <a:ext cx="10239032" cy="1563779"/>
          </a:xfrm>
          <a:custGeom>
            <a:avLst/>
            <a:gdLst/>
            <a:ahLst/>
            <a:cxnLst/>
            <a:rect r="r" b="b" t="t" l="l"/>
            <a:pathLst>
              <a:path h="1563779" w="10239032">
                <a:moveTo>
                  <a:pt x="0" y="0"/>
                </a:moveTo>
                <a:lnTo>
                  <a:pt x="10239032" y="0"/>
                </a:lnTo>
                <a:lnTo>
                  <a:pt x="10239032" y="1563780"/>
                </a:lnTo>
                <a:lnTo>
                  <a:pt x="0" y="1563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4762" y="1695804"/>
            <a:ext cx="5402791" cy="7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4700">
                <a:solidFill>
                  <a:srgbClr val="000000"/>
                </a:solidFill>
                <a:latin typeface="Telegraf Bold"/>
              </a:rPr>
              <a:t> Data preparation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25509" y="2652555"/>
            <a:ext cx="5112119" cy="59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1"/>
              </a:lnSpc>
            </a:pPr>
            <a:r>
              <a:rPr lang="en-US" sz="3099">
                <a:solidFill>
                  <a:srgbClr val="000000"/>
                </a:solidFill>
                <a:latin typeface="Telegraf Bold"/>
              </a:rPr>
              <a:t>Feature selection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4195132">
            <a:off x="-4321903" y="-1049385"/>
            <a:ext cx="26931805" cy="19861526"/>
          </a:xfrm>
          <a:custGeom>
            <a:avLst/>
            <a:gdLst/>
            <a:ahLst/>
            <a:cxnLst/>
            <a:rect r="r" b="b" t="t" l="l"/>
            <a:pathLst>
              <a:path h="19861526" w="26931805">
                <a:moveTo>
                  <a:pt x="0" y="0"/>
                </a:moveTo>
                <a:lnTo>
                  <a:pt x="26931806" y="0"/>
                </a:lnTo>
                <a:lnTo>
                  <a:pt x="26931806" y="19861526"/>
                </a:lnTo>
                <a:lnTo>
                  <a:pt x="0" y="19861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3000"/>
            </a:blip>
            <a:stretch>
              <a:fillRect l="-1915" t="0" r="-191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DAGEAKHHNyA</dc:identifier>
  <dcterms:modified xsi:type="dcterms:W3CDTF">2011-08-01T06:04:30Z</dcterms:modified>
  <cp:revision>1</cp:revision>
  <dc:title>Ajouter un titre</dc:title>
</cp:coreProperties>
</file>